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9C65DC-6D25-A7EC-60A7-3258D7F8BB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44FA87E-AE41-1CD8-7E45-A213B0D90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B8B379-737D-66D4-85AC-DCE2AEFDB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EF9C-9893-4B17-81E3-324DF6B6F20C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FA5D40-D71C-933E-55F7-5CD9FCBA0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85FAE2-B75A-80E5-84D3-B3C9CDFF5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CF1A-BCED-416F-93C4-4E93AD8B39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546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8711CC-282E-774D-5A16-C7F93ED1F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095A2DC-2E40-E5DF-A13D-BF0CD1C38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BCECC9-C5EF-F5B2-7DD5-C822C3176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EF9C-9893-4B17-81E3-324DF6B6F20C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7E37AD-8CD8-4E23-578B-C78577320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389C62-1803-D655-CD1D-C2505D047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CF1A-BCED-416F-93C4-4E93AD8B39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896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5A1CA7E-C13E-D484-732C-7A20E9F3A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85B5B68-53E1-D5A1-AC3B-74F593FF24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7FB462-7401-7F7F-A37E-8D58DBBA7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EF9C-9893-4B17-81E3-324DF6B6F20C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CD21A22-3FC9-719B-81B0-4D71BCFDC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07EBF6-6E17-CE64-467A-3DC8FA34F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CF1A-BCED-416F-93C4-4E93AD8B39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271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5093FA-AF3A-0D8B-8964-5CFCE4EB5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1E09CC-C512-AE7B-46EF-8426EB1B3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31F8467-B082-30BE-FA04-01AA8DC8F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EF9C-9893-4B17-81E3-324DF6B6F20C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28FF9B-DEB4-9CC8-6819-8E26F01E8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0AD029-B970-C098-B579-1F1DE9CBB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CF1A-BCED-416F-93C4-4E93AD8B39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212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A5F9B7-E85D-388F-B8D8-79DFA01F5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748E971-82AF-5AB2-046B-5DDB842C5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7603C4D-C997-4EB2-2D5B-63E10A6E0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EF9C-9893-4B17-81E3-324DF6B6F20C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89D886-8D04-6F8C-D131-26BB05A6B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8D67E5D-1651-0C54-7E49-759D81D00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CF1A-BCED-416F-93C4-4E93AD8B39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41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FF1F46-3680-3FF0-0ADF-D3B66997C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91596C-72E5-1A83-2957-E24FBEEE5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57698CA-1851-47D8-EE49-DFF68A32F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F579268-C8C6-D471-6B56-5A2801753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EF9C-9893-4B17-81E3-324DF6B6F20C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6F2E6FD-CB99-AF0D-70EA-FA179C5B6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906EA55-867F-5E22-27ED-351FD0514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CF1A-BCED-416F-93C4-4E93AD8B39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885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7168F5-0945-D1DD-D616-CD137011B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DBB00D2-90BA-650C-067F-6C2E06EEC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639D5D4-96B0-4EA1-2B14-DC53EDA49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13C1A0D-8357-F93F-09AE-07B074A57C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1B6DFBA-CC84-B6A0-D2B6-7AF319F77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01A8C36-2A3B-D094-A279-7FA2A1746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EF9C-9893-4B17-81E3-324DF6B6F20C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DA826BE-4270-1447-2135-955949E41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ECA1548-8E3D-170C-F3BE-EB922A5AA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CF1A-BCED-416F-93C4-4E93AD8B39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326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79C329-4986-6434-BC57-72EDE009D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63B42CA-E321-5C53-27D1-E5335A169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EF9C-9893-4B17-81E3-324DF6B6F20C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5E83AEE-75DF-3714-51FE-1BFF0C56E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0B34473-F623-EA75-37A4-C3AB7781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CF1A-BCED-416F-93C4-4E93AD8B39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641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D5FD6A6-1246-82EE-5797-44E8CAA7F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EF9C-9893-4B17-81E3-324DF6B6F20C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0757D86-BB43-778F-8F13-C2374D5B1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55BA093-4E1F-8C7A-F17E-064A3B0C0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CF1A-BCED-416F-93C4-4E93AD8B39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837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DD06FE-E711-61C7-C224-0A90AA01D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53E76C-C36F-1175-D8AD-20D227683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C5627CE-1D5E-059A-4A18-72B0C6460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7034E09-1A43-4DA5-E133-AB13165D0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EF9C-9893-4B17-81E3-324DF6B6F20C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0457EE-FD30-E5D7-05D1-95B3DD9BE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6103BAF-EDD4-F3E1-A8B9-0C4B12762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CF1A-BCED-416F-93C4-4E93AD8B39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251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5978BC-C90E-2D41-AF0B-DC42D1D40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27CD71C-BEEB-1FA8-E64E-85616DAA88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8302935-47AE-95FD-A772-E5A90B6D5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14D69F0-E2ED-2D4B-E413-FDBAD8F09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EF9C-9893-4B17-81E3-324DF6B6F20C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91BD1B0-5054-B0C5-B5E2-AB40D019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E3A825B-AC1C-4DF9-314B-7E2FABF4D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ECF1A-BCED-416F-93C4-4E93AD8B39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177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0026B4E-3AEF-BB62-0B14-9D034C1ED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DF75623-4CF7-A823-CEE3-0B2290E9F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ABC98E-6E21-E485-461D-8BCBE82DEB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1EF9C-9893-4B17-81E3-324DF6B6F20C}" type="datetimeFigureOut">
              <a:rPr lang="zh-CN" altLang="en-US" smtClean="0"/>
              <a:t>2024/3/9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5AA715-6DB9-ED25-767A-BAD88FCC50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6ED3CE-85DB-357E-929E-50D60D5300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ECF1A-BCED-416F-93C4-4E93AD8B39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761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29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2318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吉吉 熙熙</dc:creator>
  <cp:lastModifiedBy>吉吉 熙熙</cp:lastModifiedBy>
  <cp:revision>1</cp:revision>
  <dcterms:created xsi:type="dcterms:W3CDTF">2024-03-09T03:18:32Z</dcterms:created>
  <dcterms:modified xsi:type="dcterms:W3CDTF">2024-03-09T03:18:32Z</dcterms:modified>
</cp:coreProperties>
</file>